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</p:sldIdLst>
  <p:sldSz cx="12192000" cy="10058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C4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79"/>
  </p:normalViewPr>
  <p:slideViewPr>
    <p:cSldViewPr snapToGrid="0" snapToObjects="1">
      <p:cViewPr varScale="1">
        <p:scale>
          <a:sx n="68" d="100"/>
          <a:sy n="68" d="100"/>
        </p:scale>
        <p:origin x="16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0CDEF7-AF20-DB45-B6A5-FA213541CD4E}" type="doc">
      <dgm:prSet loTypeId="urn:microsoft.com/office/officeart/2005/8/layout/cycle7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3160B5-D6B1-7148-A1C6-6DEC9F37AFD2}">
      <dgm:prSet phldrT="[Text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76200">
          <a:solidFill>
            <a:srgbClr val="58E887"/>
          </a:solidFill>
        </a:ln>
      </dgm:spPr>
      <dgm:t>
        <a:bodyPr/>
        <a:lstStyle/>
        <a:p>
          <a:r>
            <a:rPr lang="en-US" sz="2800" dirty="0" smtClean="0">
              <a:solidFill>
                <a:srgbClr val="00005F"/>
              </a:solidFill>
            </a:rPr>
            <a:t>Unmeasured Confounder</a:t>
          </a:r>
          <a:endParaRPr lang="en-US" sz="2800" dirty="0">
            <a:solidFill>
              <a:srgbClr val="00005F"/>
            </a:solidFill>
          </a:endParaRPr>
        </a:p>
      </dgm:t>
    </dgm:pt>
    <dgm:pt modelId="{B0A9A3D4-260C-9C4F-ADD2-448089037C79}" type="parTrans" cxnId="{39F31CD1-1D1D-C746-B2EF-4DEC1D5EF3AE}">
      <dgm:prSet/>
      <dgm:spPr/>
      <dgm:t>
        <a:bodyPr/>
        <a:lstStyle/>
        <a:p>
          <a:endParaRPr lang="en-US"/>
        </a:p>
      </dgm:t>
    </dgm:pt>
    <dgm:pt modelId="{CC7C572A-E8E7-894C-AB55-0CD929565558}" type="sibTrans" cxnId="{39F31CD1-1D1D-C746-B2EF-4DEC1D5EF3AE}">
      <dgm:prSet/>
      <dgm:spPr>
        <a:solidFill>
          <a:srgbClr val="CCEFFF"/>
        </a:solidFill>
      </dgm:spPr>
      <dgm:t>
        <a:bodyPr/>
        <a:lstStyle/>
        <a:p>
          <a:endParaRPr lang="en-US"/>
        </a:p>
      </dgm:t>
    </dgm:pt>
    <dgm:pt modelId="{4C737B5F-2233-AE44-98A8-59E9E8B04CBE}">
      <dgm:prSet phldrT="[Text]" custT="1"/>
      <dgm:spPr>
        <a:solidFill>
          <a:srgbClr val="00005F"/>
        </a:solidFill>
        <a:ln>
          <a:solidFill>
            <a:srgbClr val="00005F"/>
          </a:solidFill>
        </a:ln>
      </dgm:spPr>
      <dgm:t>
        <a:bodyPr/>
        <a:lstStyle/>
        <a:p>
          <a:r>
            <a:rPr lang="en-US" sz="3600" b="1" dirty="0" smtClean="0"/>
            <a:t>Exposure</a:t>
          </a:r>
          <a:endParaRPr lang="en-US" sz="3600" b="1" dirty="0"/>
        </a:p>
      </dgm:t>
    </dgm:pt>
    <dgm:pt modelId="{20EA4798-13B3-2E47-841B-5E4B58542D70}" type="parTrans" cxnId="{3CCBFCBB-4864-524A-98BB-94FF52A85797}">
      <dgm:prSet/>
      <dgm:spPr/>
      <dgm:t>
        <a:bodyPr/>
        <a:lstStyle/>
        <a:p>
          <a:endParaRPr lang="en-US"/>
        </a:p>
      </dgm:t>
    </dgm:pt>
    <dgm:pt modelId="{29160423-F3E8-5244-9505-A5CC1F523EEF}" type="sibTrans" cxnId="{3CCBFCBB-4864-524A-98BB-94FF52A85797}">
      <dgm:prSet/>
      <dgm:spPr>
        <a:solidFill>
          <a:srgbClr val="CCEFFF"/>
        </a:solidFill>
      </dgm:spPr>
      <dgm:t>
        <a:bodyPr/>
        <a:lstStyle/>
        <a:p>
          <a:endParaRPr lang="en-US"/>
        </a:p>
      </dgm:t>
    </dgm:pt>
    <dgm:pt modelId="{F7565282-62BF-C04B-B73B-D2BE6E7CD643}">
      <dgm:prSet phldrT="[Text]" custT="1"/>
      <dgm:spPr>
        <a:solidFill>
          <a:srgbClr val="00005F"/>
        </a:solidFill>
      </dgm:spPr>
      <dgm:t>
        <a:bodyPr/>
        <a:lstStyle/>
        <a:p>
          <a:r>
            <a:rPr lang="en-US" sz="3600" b="1" dirty="0" smtClean="0"/>
            <a:t>Outcome</a:t>
          </a:r>
          <a:endParaRPr lang="en-US" sz="2800" b="1" dirty="0"/>
        </a:p>
      </dgm:t>
    </dgm:pt>
    <dgm:pt modelId="{3220AF01-23E2-EF4C-9A22-D54A97718F76}" type="parTrans" cxnId="{F5DA56A1-60A0-7747-982D-0EAE2D76D6B0}">
      <dgm:prSet/>
      <dgm:spPr/>
      <dgm:t>
        <a:bodyPr/>
        <a:lstStyle/>
        <a:p>
          <a:endParaRPr lang="en-US"/>
        </a:p>
      </dgm:t>
    </dgm:pt>
    <dgm:pt modelId="{F8EA2EED-5533-3147-AF8D-AD4521D65846}" type="sibTrans" cxnId="{F5DA56A1-60A0-7747-982D-0EAE2D76D6B0}">
      <dgm:prSet/>
      <dgm:spPr>
        <a:solidFill>
          <a:srgbClr val="CCEFFF"/>
        </a:solidFill>
      </dgm:spPr>
      <dgm:t>
        <a:bodyPr/>
        <a:lstStyle/>
        <a:p>
          <a:endParaRPr lang="en-US"/>
        </a:p>
      </dgm:t>
    </dgm:pt>
    <dgm:pt modelId="{2002D3B8-0B4D-AF40-B494-93BB71F79DBC}" type="pres">
      <dgm:prSet presAssocID="{E40CDEF7-AF20-DB45-B6A5-FA213541CD4E}" presName="Name0" presStyleCnt="0">
        <dgm:presLayoutVars>
          <dgm:dir val="rev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4C17C4F-1849-1042-8F3C-5CDF29DB2835}" type="pres">
      <dgm:prSet presAssocID="{D53160B5-D6B1-7148-A1C6-6DEC9F37AFD2}" presName="node" presStyleLbl="node1" presStyleIdx="0" presStyleCnt="3" custScaleX="399033" custScaleY="106492" custRadScaleRad="108286" custRadScaleInc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878D2C-4FA1-904F-8C34-A7640DB8D334}" type="pres">
      <dgm:prSet presAssocID="{CC7C572A-E8E7-894C-AB55-0CD929565558}" presName="sibTrans" presStyleLbl="sibTrans2D1" presStyleIdx="0" presStyleCnt="3" custAng="16074626" custScaleX="31548" custScaleY="580213"/>
      <dgm:spPr>
        <a:prstGeom prst="downArrow">
          <a:avLst/>
        </a:prstGeom>
      </dgm:spPr>
      <dgm:t>
        <a:bodyPr/>
        <a:lstStyle/>
        <a:p>
          <a:endParaRPr lang="en-US"/>
        </a:p>
      </dgm:t>
    </dgm:pt>
    <dgm:pt modelId="{4B2DFBAD-3AEE-0F4D-8C77-BF7FD91AB815}" type="pres">
      <dgm:prSet presAssocID="{CC7C572A-E8E7-894C-AB55-0CD929565558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3652E15A-8DF2-3146-BFB0-B7C536241A83}" type="pres">
      <dgm:prSet presAssocID="{4C737B5F-2233-AE44-98A8-59E9E8B04CBE}" presName="node" presStyleLbl="node1" presStyleIdx="1" presStyleCnt="3" custScaleX="161076" custScaleY="125104" custRadScaleRad="326506" custRadScaleInc="386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64F4B8-95B7-CD43-AD73-E362C2619D2D}" type="pres">
      <dgm:prSet presAssocID="{29160423-F3E8-5244-9505-A5CC1F523EEF}" presName="sibTrans" presStyleLbl="sibTrans2D1" presStyleIdx="1" presStyleCnt="3" custScaleX="196271" custScaleY="254307" custLinFactNeighborY="-4715"/>
      <dgm:spPr>
        <a:prstGeom prst="rightArrow">
          <a:avLst/>
        </a:prstGeom>
      </dgm:spPr>
      <dgm:t>
        <a:bodyPr/>
        <a:lstStyle/>
        <a:p>
          <a:endParaRPr lang="en-US"/>
        </a:p>
      </dgm:t>
    </dgm:pt>
    <dgm:pt modelId="{8CB327E6-2795-B740-B60B-9E7C864AD010}" type="pres">
      <dgm:prSet presAssocID="{29160423-F3E8-5244-9505-A5CC1F523EEF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1529B441-49DA-D540-92F7-F37D520DAD1C}" type="pres">
      <dgm:prSet presAssocID="{F7565282-62BF-C04B-B73B-D2BE6E7CD643}" presName="node" presStyleLbl="node1" presStyleIdx="2" presStyleCnt="3" custScaleX="161076" custScaleY="125182" custRadScaleRad="326465" custRadScaleInc="-386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E96E20-6A59-C84A-AF62-9157583C86DE}" type="pres">
      <dgm:prSet presAssocID="{F8EA2EED-5533-3147-AF8D-AD4521D65846}" presName="sibTrans" presStyleLbl="sibTrans2D1" presStyleIdx="2" presStyleCnt="3" custAng="5436762" custScaleX="34256" custScaleY="582478"/>
      <dgm:spPr>
        <a:prstGeom prst="downArrow">
          <a:avLst/>
        </a:prstGeom>
      </dgm:spPr>
      <dgm:t>
        <a:bodyPr/>
        <a:lstStyle/>
        <a:p>
          <a:endParaRPr lang="en-US"/>
        </a:p>
      </dgm:t>
    </dgm:pt>
    <dgm:pt modelId="{93AE91AB-326B-904F-A47F-468F6585B0E2}" type="pres">
      <dgm:prSet presAssocID="{F8EA2EED-5533-3147-AF8D-AD4521D65846}" presName="connectorText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E4ED8416-B033-F049-AFBD-94BD1F6FA49F}" type="presOf" srcId="{4C737B5F-2233-AE44-98A8-59E9E8B04CBE}" destId="{3652E15A-8DF2-3146-BFB0-B7C536241A83}" srcOrd="0" destOrd="0" presId="urn:microsoft.com/office/officeart/2005/8/layout/cycle7"/>
    <dgm:cxn modelId="{DF4A4B32-B12B-2D4B-B467-A3D1C7B58C2F}" type="presOf" srcId="{E40CDEF7-AF20-DB45-B6A5-FA213541CD4E}" destId="{2002D3B8-0B4D-AF40-B494-93BB71F79DBC}" srcOrd="0" destOrd="0" presId="urn:microsoft.com/office/officeart/2005/8/layout/cycle7"/>
    <dgm:cxn modelId="{3CCBFCBB-4864-524A-98BB-94FF52A85797}" srcId="{E40CDEF7-AF20-DB45-B6A5-FA213541CD4E}" destId="{4C737B5F-2233-AE44-98A8-59E9E8B04CBE}" srcOrd="1" destOrd="0" parTransId="{20EA4798-13B3-2E47-841B-5E4B58542D70}" sibTransId="{29160423-F3E8-5244-9505-A5CC1F523EEF}"/>
    <dgm:cxn modelId="{2D5B03E9-34DC-1840-B86A-C75E43AF007F}" type="presOf" srcId="{D53160B5-D6B1-7148-A1C6-6DEC9F37AFD2}" destId="{84C17C4F-1849-1042-8F3C-5CDF29DB2835}" srcOrd="0" destOrd="0" presId="urn:microsoft.com/office/officeart/2005/8/layout/cycle7"/>
    <dgm:cxn modelId="{6B07A3B6-C152-6443-959C-F7025E0D8AE0}" type="presOf" srcId="{F7565282-62BF-C04B-B73B-D2BE6E7CD643}" destId="{1529B441-49DA-D540-92F7-F37D520DAD1C}" srcOrd="0" destOrd="0" presId="urn:microsoft.com/office/officeart/2005/8/layout/cycle7"/>
    <dgm:cxn modelId="{F5DA56A1-60A0-7747-982D-0EAE2D76D6B0}" srcId="{E40CDEF7-AF20-DB45-B6A5-FA213541CD4E}" destId="{F7565282-62BF-C04B-B73B-D2BE6E7CD643}" srcOrd="2" destOrd="0" parTransId="{3220AF01-23E2-EF4C-9A22-D54A97718F76}" sibTransId="{F8EA2EED-5533-3147-AF8D-AD4521D65846}"/>
    <dgm:cxn modelId="{39F31CD1-1D1D-C746-B2EF-4DEC1D5EF3AE}" srcId="{E40CDEF7-AF20-DB45-B6A5-FA213541CD4E}" destId="{D53160B5-D6B1-7148-A1C6-6DEC9F37AFD2}" srcOrd="0" destOrd="0" parTransId="{B0A9A3D4-260C-9C4F-ADD2-448089037C79}" sibTransId="{CC7C572A-E8E7-894C-AB55-0CD929565558}"/>
    <dgm:cxn modelId="{08F54210-3165-BA44-9556-80EDBE25F58B}" type="presOf" srcId="{F8EA2EED-5533-3147-AF8D-AD4521D65846}" destId="{93AE91AB-326B-904F-A47F-468F6585B0E2}" srcOrd="1" destOrd="0" presId="urn:microsoft.com/office/officeart/2005/8/layout/cycle7"/>
    <dgm:cxn modelId="{7A1C271A-4696-E745-B31F-3E0FF1968AED}" type="presOf" srcId="{29160423-F3E8-5244-9505-A5CC1F523EEF}" destId="{8CB327E6-2795-B740-B60B-9E7C864AD010}" srcOrd="1" destOrd="0" presId="urn:microsoft.com/office/officeart/2005/8/layout/cycle7"/>
    <dgm:cxn modelId="{D68D36D5-18EF-5D48-9367-43E0B5D29884}" type="presOf" srcId="{CC7C572A-E8E7-894C-AB55-0CD929565558}" destId="{4B2DFBAD-3AEE-0F4D-8C77-BF7FD91AB815}" srcOrd="1" destOrd="0" presId="urn:microsoft.com/office/officeart/2005/8/layout/cycle7"/>
    <dgm:cxn modelId="{02F39BCC-4667-3D4C-832F-235C4CE4E057}" type="presOf" srcId="{CC7C572A-E8E7-894C-AB55-0CD929565558}" destId="{B1878D2C-4FA1-904F-8C34-A7640DB8D334}" srcOrd="0" destOrd="0" presId="urn:microsoft.com/office/officeart/2005/8/layout/cycle7"/>
    <dgm:cxn modelId="{F1CB3159-189C-5145-B1C9-24280DD527A5}" type="presOf" srcId="{29160423-F3E8-5244-9505-A5CC1F523EEF}" destId="{1A64F4B8-95B7-CD43-AD73-E362C2619D2D}" srcOrd="0" destOrd="0" presId="urn:microsoft.com/office/officeart/2005/8/layout/cycle7"/>
    <dgm:cxn modelId="{8090026A-A484-F94C-857B-8BD24A2DCED7}" type="presOf" srcId="{F8EA2EED-5533-3147-AF8D-AD4521D65846}" destId="{5EE96E20-6A59-C84A-AF62-9157583C86DE}" srcOrd="0" destOrd="0" presId="urn:microsoft.com/office/officeart/2005/8/layout/cycle7"/>
    <dgm:cxn modelId="{81050B1E-1EAC-B344-9D3E-E8153C342578}" type="presParOf" srcId="{2002D3B8-0B4D-AF40-B494-93BB71F79DBC}" destId="{84C17C4F-1849-1042-8F3C-5CDF29DB2835}" srcOrd="0" destOrd="0" presId="urn:microsoft.com/office/officeart/2005/8/layout/cycle7"/>
    <dgm:cxn modelId="{B680D52F-8443-8143-8111-C8C9591E29FF}" type="presParOf" srcId="{2002D3B8-0B4D-AF40-B494-93BB71F79DBC}" destId="{B1878D2C-4FA1-904F-8C34-A7640DB8D334}" srcOrd="1" destOrd="0" presId="urn:microsoft.com/office/officeart/2005/8/layout/cycle7"/>
    <dgm:cxn modelId="{E05F1EAB-CD4A-ED41-8349-2ED8C81A9F9D}" type="presParOf" srcId="{B1878D2C-4FA1-904F-8C34-A7640DB8D334}" destId="{4B2DFBAD-3AEE-0F4D-8C77-BF7FD91AB815}" srcOrd="0" destOrd="0" presId="urn:microsoft.com/office/officeart/2005/8/layout/cycle7"/>
    <dgm:cxn modelId="{C919A15E-889D-C34D-96E3-6CE65379F390}" type="presParOf" srcId="{2002D3B8-0B4D-AF40-B494-93BB71F79DBC}" destId="{3652E15A-8DF2-3146-BFB0-B7C536241A83}" srcOrd="2" destOrd="0" presId="urn:microsoft.com/office/officeart/2005/8/layout/cycle7"/>
    <dgm:cxn modelId="{30AB731A-8311-AA43-A0AF-662FB534174A}" type="presParOf" srcId="{2002D3B8-0B4D-AF40-B494-93BB71F79DBC}" destId="{1A64F4B8-95B7-CD43-AD73-E362C2619D2D}" srcOrd="3" destOrd="0" presId="urn:microsoft.com/office/officeart/2005/8/layout/cycle7"/>
    <dgm:cxn modelId="{0FCEF01E-5E2E-3C4A-B54E-B98E9FAEC9E1}" type="presParOf" srcId="{1A64F4B8-95B7-CD43-AD73-E362C2619D2D}" destId="{8CB327E6-2795-B740-B60B-9E7C864AD010}" srcOrd="0" destOrd="0" presId="urn:microsoft.com/office/officeart/2005/8/layout/cycle7"/>
    <dgm:cxn modelId="{82EDF364-8B13-5340-8C2B-0DA186821C8B}" type="presParOf" srcId="{2002D3B8-0B4D-AF40-B494-93BB71F79DBC}" destId="{1529B441-49DA-D540-92F7-F37D520DAD1C}" srcOrd="4" destOrd="0" presId="urn:microsoft.com/office/officeart/2005/8/layout/cycle7"/>
    <dgm:cxn modelId="{683F495D-EE46-3A44-B445-EF7A04A82ED9}" type="presParOf" srcId="{2002D3B8-0B4D-AF40-B494-93BB71F79DBC}" destId="{5EE96E20-6A59-C84A-AF62-9157583C86DE}" srcOrd="5" destOrd="0" presId="urn:microsoft.com/office/officeart/2005/8/layout/cycle7"/>
    <dgm:cxn modelId="{DC705EF3-8FDF-5547-A982-7446E56E5D3B}" type="presParOf" srcId="{5EE96E20-6A59-C84A-AF62-9157583C86DE}" destId="{93AE91AB-326B-904F-A47F-468F6585B0E2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C17C4F-1849-1042-8F3C-5CDF29DB2835}">
      <dsp:nvSpPr>
        <dsp:cNvPr id="0" name=""/>
        <dsp:cNvSpPr/>
      </dsp:nvSpPr>
      <dsp:spPr>
        <a:xfrm>
          <a:off x="1171715" y="-53440"/>
          <a:ext cx="5479768" cy="731207"/>
        </a:xfrm>
        <a:prstGeom prst="roundRect">
          <a:avLst>
            <a:gd name="adj" fmla="val 10000"/>
          </a:avLst>
        </a:prstGeom>
        <a:solidFill>
          <a:schemeClr val="lt1"/>
        </a:solidFill>
        <a:ln w="76200" cap="flat" cmpd="sng" algn="ctr">
          <a:solidFill>
            <a:srgbClr val="58E887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rgbClr val="00005F"/>
              </a:solidFill>
            </a:rPr>
            <a:t>Unmeasured Confounder</a:t>
          </a:r>
          <a:endParaRPr lang="en-US" sz="2800" kern="1200" dirty="0">
            <a:solidFill>
              <a:srgbClr val="00005F"/>
            </a:solidFill>
          </a:endParaRPr>
        </a:p>
      </dsp:txBody>
      <dsp:txXfrm>
        <a:off x="1193131" y="-32024"/>
        <a:ext cx="5436936" cy="688375"/>
      </dsp:txXfrm>
    </dsp:sp>
    <dsp:sp modelId="{B1878D2C-4FA1-904F-8C34-A7640DB8D334}">
      <dsp:nvSpPr>
        <dsp:cNvPr id="0" name=""/>
        <dsp:cNvSpPr/>
      </dsp:nvSpPr>
      <dsp:spPr>
        <a:xfrm rot="3299127">
          <a:off x="2320963" y="491408"/>
          <a:ext cx="474346" cy="1394372"/>
        </a:xfrm>
        <a:prstGeom prst="downArrow">
          <a:avLst/>
        </a:prstGeom>
        <a:solidFill>
          <a:srgbClr val="CCEF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500" kern="1200"/>
        </a:p>
      </dsp:txBody>
      <dsp:txXfrm rot="10800000">
        <a:off x="2463267" y="770282"/>
        <a:ext cx="189738" cy="836624"/>
      </dsp:txXfrm>
    </dsp:sp>
    <dsp:sp modelId="{3652E15A-8DF2-3146-BFB0-B7C536241A83}">
      <dsp:nvSpPr>
        <dsp:cNvPr id="0" name=""/>
        <dsp:cNvSpPr/>
      </dsp:nvSpPr>
      <dsp:spPr>
        <a:xfrm>
          <a:off x="0" y="1699422"/>
          <a:ext cx="2211995" cy="859002"/>
        </a:xfrm>
        <a:prstGeom prst="roundRect">
          <a:avLst>
            <a:gd name="adj" fmla="val 10000"/>
          </a:avLst>
        </a:prstGeom>
        <a:solidFill>
          <a:srgbClr val="00005F"/>
        </a:solidFill>
        <a:ln w="12700" cap="flat" cmpd="sng" algn="ctr">
          <a:solidFill>
            <a:srgbClr val="00005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/>
            <a:t>Exposure</a:t>
          </a:r>
          <a:endParaRPr lang="en-US" sz="3600" b="1" kern="1200" dirty="0"/>
        </a:p>
      </dsp:txBody>
      <dsp:txXfrm>
        <a:off x="25159" y="1724581"/>
        <a:ext cx="2161677" cy="808684"/>
      </dsp:txXfrm>
    </dsp:sp>
    <dsp:sp modelId="{1A64F4B8-95B7-CD43-AD73-E362C2619D2D}">
      <dsp:nvSpPr>
        <dsp:cNvPr id="0" name=""/>
        <dsp:cNvSpPr/>
      </dsp:nvSpPr>
      <dsp:spPr>
        <a:xfrm rot="179">
          <a:off x="2436062" y="1812162"/>
          <a:ext cx="2951075" cy="611152"/>
        </a:xfrm>
        <a:prstGeom prst="rightArrow">
          <a:avLst/>
        </a:prstGeom>
        <a:solidFill>
          <a:srgbClr val="CCEF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/>
        </a:p>
      </dsp:txBody>
      <dsp:txXfrm>
        <a:off x="2619408" y="1934392"/>
        <a:ext cx="2584383" cy="366692"/>
      </dsp:txXfrm>
    </dsp:sp>
    <dsp:sp modelId="{1529B441-49DA-D540-92F7-F37D520DAD1C}">
      <dsp:nvSpPr>
        <dsp:cNvPr id="0" name=""/>
        <dsp:cNvSpPr/>
      </dsp:nvSpPr>
      <dsp:spPr>
        <a:xfrm>
          <a:off x="5611204" y="1699447"/>
          <a:ext cx="2211995" cy="859538"/>
        </a:xfrm>
        <a:prstGeom prst="roundRect">
          <a:avLst>
            <a:gd name="adj" fmla="val 10000"/>
          </a:avLst>
        </a:prstGeom>
        <a:solidFill>
          <a:srgbClr val="00005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/>
            <a:t>Outcome</a:t>
          </a:r>
          <a:endParaRPr lang="en-US" sz="2800" b="1" kern="1200" dirty="0"/>
        </a:p>
      </dsp:txBody>
      <dsp:txXfrm>
        <a:off x="5636379" y="1724622"/>
        <a:ext cx="2161645" cy="809188"/>
      </dsp:txXfrm>
    </dsp:sp>
    <dsp:sp modelId="{5EE96E20-6A59-C84A-AF62-9157583C86DE}">
      <dsp:nvSpPr>
        <dsp:cNvPr id="0" name=""/>
        <dsp:cNvSpPr/>
      </dsp:nvSpPr>
      <dsp:spPr>
        <a:xfrm rot="18212513">
          <a:off x="5007332" y="488698"/>
          <a:ext cx="515063" cy="1399815"/>
        </a:xfrm>
        <a:prstGeom prst="downArrow">
          <a:avLst/>
        </a:prstGeom>
        <a:solidFill>
          <a:srgbClr val="CCEF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500" kern="1200"/>
        </a:p>
      </dsp:txBody>
      <dsp:txXfrm rot="10800000">
        <a:off x="5161851" y="768661"/>
        <a:ext cx="206025" cy="8398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46133"/>
            <a:ext cx="10363200" cy="3501813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282989"/>
            <a:ext cx="9144000" cy="2428451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158BD-F473-B547-B55B-31246EA8DA62}" type="datetimeFigureOut">
              <a:rPr lang="en-US" smtClean="0"/>
              <a:t>3/10/17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CFF04-ADE2-5C48-82FD-7B48DB234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844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158BD-F473-B547-B55B-31246EA8DA62}" type="datetimeFigureOut">
              <a:rPr lang="en-US" smtClean="0"/>
              <a:t>3/10/17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CFF04-ADE2-5C48-82FD-7B48DB234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586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535517"/>
            <a:ext cx="2628900" cy="852402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535517"/>
            <a:ext cx="7734300" cy="85240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158BD-F473-B547-B55B-31246EA8DA62}" type="datetimeFigureOut">
              <a:rPr lang="en-US" smtClean="0"/>
              <a:t>3/10/17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CFF04-ADE2-5C48-82FD-7B48DB234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810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158BD-F473-B547-B55B-31246EA8DA62}" type="datetimeFigureOut">
              <a:rPr lang="en-US" smtClean="0"/>
              <a:t>3/10/17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CFF04-ADE2-5C48-82FD-7B48DB234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51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507618"/>
            <a:ext cx="10515600" cy="4184014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6731215"/>
            <a:ext cx="10515600" cy="2200274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158BD-F473-B547-B55B-31246EA8DA62}" type="datetimeFigureOut">
              <a:rPr lang="en-US" smtClean="0"/>
              <a:t>3/10/17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CFF04-ADE2-5C48-82FD-7B48DB234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24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677584"/>
            <a:ext cx="5181600" cy="6381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677584"/>
            <a:ext cx="5181600" cy="6381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158BD-F473-B547-B55B-31246EA8DA62}" type="datetimeFigureOut">
              <a:rPr lang="en-US" smtClean="0"/>
              <a:t>3/10/17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CFF04-ADE2-5C48-82FD-7B48DB234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45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35519"/>
            <a:ext cx="10515600" cy="194415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465706"/>
            <a:ext cx="5157787" cy="1208404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674110"/>
            <a:ext cx="5157787" cy="54040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465706"/>
            <a:ext cx="5183188" cy="1208404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674110"/>
            <a:ext cx="5183188" cy="54040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158BD-F473-B547-B55B-31246EA8DA62}" type="datetimeFigureOut">
              <a:rPr lang="en-US" smtClean="0"/>
              <a:t>3/10/17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CFF04-ADE2-5C48-82FD-7B48DB234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198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158BD-F473-B547-B55B-31246EA8DA62}" type="datetimeFigureOut">
              <a:rPr lang="en-US" smtClean="0"/>
              <a:t>3/10/17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CFF04-ADE2-5C48-82FD-7B48DB234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47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158BD-F473-B547-B55B-31246EA8DA62}" type="datetimeFigureOut">
              <a:rPr lang="en-US" smtClean="0"/>
              <a:t>3/10/17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CFF04-ADE2-5C48-82FD-7B48DB234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457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70560"/>
            <a:ext cx="3932237" cy="234696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448226"/>
            <a:ext cx="6172200" cy="714798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017520"/>
            <a:ext cx="3932237" cy="5590329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158BD-F473-B547-B55B-31246EA8DA62}" type="datetimeFigureOut">
              <a:rPr lang="en-US" smtClean="0"/>
              <a:t>3/10/17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CFF04-ADE2-5C48-82FD-7B48DB234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05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70560"/>
            <a:ext cx="3932237" cy="234696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448226"/>
            <a:ext cx="6172200" cy="7147983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017520"/>
            <a:ext cx="3932237" cy="5590329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158BD-F473-B547-B55B-31246EA8DA62}" type="datetimeFigureOut">
              <a:rPr lang="en-US" smtClean="0"/>
              <a:t>3/10/17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CFF04-ADE2-5C48-82FD-7B48DB234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474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35519"/>
            <a:ext cx="1051560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677584"/>
            <a:ext cx="1051560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9322649"/>
            <a:ext cx="274320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158BD-F473-B547-B55B-31246EA8DA62}" type="datetimeFigureOut">
              <a:rPr lang="en-US" smtClean="0"/>
              <a:t>3/10/17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9322649"/>
            <a:ext cx="411480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9322649"/>
            <a:ext cx="274320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CFF04-ADE2-5C48-82FD-7B48DB234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93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3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4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5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6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2348459" y="1600200"/>
            <a:ext cx="7495082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84989" y="6826984"/>
            <a:ext cx="9022022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0" b="1" cap="none" spc="0" dirty="0" smtClean="0">
                <a:ln w="10160">
                  <a:noFill/>
                  <a:prstDash val="solid"/>
                </a:ln>
                <a:solidFill>
                  <a:srgbClr val="9DC4E6"/>
                </a:solidFill>
                <a:latin typeface="Helvetica" charset="0"/>
                <a:ea typeface="Helvetica" charset="0"/>
                <a:cs typeface="Helvetica" charset="0"/>
              </a:rPr>
              <a:t>Cornfield 1959</a:t>
            </a:r>
            <a:endParaRPr lang="en-US" sz="10000" b="1" cap="none" spc="0" dirty="0">
              <a:ln w="10160">
                <a:noFill/>
                <a:prstDash val="solid"/>
              </a:ln>
              <a:solidFill>
                <a:srgbClr val="9DC4E6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40" b="100000" l="8757" r="89842">
                        <a14:foregroundMark x1="16462" y1="9878" x2="32750" y2="43368"/>
                        <a14:foregroundMark x1="24343" y1="5268" x2="28196" y2="5456"/>
                        <a14:foregroundMark x1="29247" y1="7620" x2="32750" y2="10442"/>
                        <a14:foregroundMark x1="11909" y1="8373" x2="11559" y2="10630"/>
                        <a14:foregroundMark x1="17163" y1="18156" x2="12609" y2="12700"/>
                        <a14:foregroundMark x1="15412" y1="48448" x2="16813" y2="63782"/>
                        <a14:foregroundMark x1="32399" y1="51176" x2="44308" y2="84854"/>
                        <a14:foregroundMark x1="18914" y1="50047" x2="18914" y2="49012"/>
                        <a14:foregroundMark x1="41506" y1="89746" x2="34501" y2="94732"/>
                        <a14:foregroundMark x1="16112" y1="64440" x2="21366" y2="99436"/>
                        <a14:foregroundMark x1="15061" y1="90122" x2="15061" y2="95296"/>
                        <a14:foregroundMark x1="15762" y1="80339" x2="15412" y2="91063"/>
                        <a14:foregroundMark x1="40455" y1="92756" x2="29947" y2="93791"/>
                        <a14:foregroundMark x1="30998" y1="95673" x2="28897" y2="95673"/>
                        <a14:backgroundMark x1="14011" y1="17592" x2="18214" y2="20226"/>
                        <a14:backgroundMark x1="11559" y1="52681" x2="11559" y2="53810"/>
                        <a14:backgroundMark x1="19965" y1="53246" x2="21016" y2="67262"/>
                        <a14:backgroundMark x1="23993" y1="81279" x2="23993" y2="75541"/>
                        <a14:backgroundMark x1="27145" y1="62088" x2="27145" y2="57385"/>
                        <a14:backgroundMark x1="26795" y1="56256" x2="25394" y2="56444"/>
                        <a14:backgroundMark x1="38704" y1="98495" x2="27496" y2="98683"/>
                        <a14:backgroundMark x1="31699" y1="91251" x2="22417" y2="95296"/>
                        <a14:backgroundMark x1="68651" y1="96990" x2="80385" y2="94356"/>
                        <a14:backgroundMark x1="63398" y1="54563" x2="67601" y2="76482"/>
                        <a14:backgroundMark x1="61996" y1="52869" x2="62697" y2="53810"/>
                        <a14:backgroundMark x1="60946" y1="51364" x2="60946" y2="53057"/>
                        <a14:backgroundMark x1="11909" y1="89558" x2="11909" y2="91627"/>
                        <a14:backgroundMark x1="16112" y1="95861" x2="17863" y2="87300"/>
                        <a14:backgroundMark x1="19615" y1="71025" x2="19615" y2="73848"/>
                        <a14:backgroundMark x1="11909" y1="82596" x2="11909" y2="79962"/>
                        <a14:backgroundMark x1="11559" y1="86736" x2="11559" y2="84666"/>
                        <a14:backgroundMark x1="17863" y1="86171" x2="17163" y2="84478"/>
                        <a14:backgroundMark x1="18914" y1="96802" x2="18914" y2="96802"/>
                        <a14:backgroundMark x1="39405" y1="96425" x2="45009" y2="96613"/>
                        <a14:backgroundMark x1="25394" y1="97930" x2="25394" y2="97930"/>
                        <a14:backgroundMark x1="22067" y1="98683" x2="22067" y2="98683"/>
                        <a14:backgroundMark x1="27496" y1="97178" x2="30648" y2="975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79836">
            <a:off x="9673672" y="3431717"/>
            <a:ext cx="2630148" cy="489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44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2348459" y="1600200"/>
            <a:ext cx="7495082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84989" y="6826984"/>
            <a:ext cx="9022022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0" b="1" cap="none" spc="0" dirty="0" smtClean="0">
                <a:ln w="10160">
                  <a:noFill/>
                  <a:prstDash val="solid"/>
                </a:ln>
                <a:solidFill>
                  <a:srgbClr val="9DC4E6"/>
                </a:solidFill>
                <a:latin typeface="Helvetica" charset="0"/>
                <a:ea typeface="Helvetica" charset="0"/>
                <a:cs typeface="Helvetica" charset="0"/>
              </a:rPr>
              <a:t>Cornfield 1959</a:t>
            </a:r>
            <a:endParaRPr lang="en-US" sz="10000" b="1" cap="none" spc="0" dirty="0">
              <a:ln w="10160">
                <a:noFill/>
                <a:prstDash val="solid"/>
              </a:ln>
              <a:solidFill>
                <a:srgbClr val="9DC4E6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90020" y="5802276"/>
            <a:ext cx="6211958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cap="none" spc="0" dirty="0" err="1" smtClean="0">
                <a:ln w="10160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Bross</a:t>
            </a:r>
            <a:r>
              <a:rPr lang="en-US" sz="8800" b="1" cap="none" spc="0" dirty="0" smtClean="0">
                <a:ln w="10160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1966</a:t>
            </a:r>
            <a:endParaRPr lang="en-US" sz="8800" b="1" cap="none" spc="0" dirty="0">
              <a:ln w="10160">
                <a:noFill/>
                <a:prstDash val="solid"/>
              </a:ln>
              <a:solidFill>
                <a:schemeClr val="accent1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40" b="100000" l="8757" r="89842">
                        <a14:foregroundMark x1="16462" y1="9878" x2="32750" y2="43368"/>
                        <a14:foregroundMark x1="24343" y1="5268" x2="28196" y2="5456"/>
                        <a14:foregroundMark x1="29247" y1="7620" x2="32750" y2="10442"/>
                        <a14:foregroundMark x1="11909" y1="8373" x2="11559" y2="10630"/>
                        <a14:foregroundMark x1="17163" y1="18156" x2="12609" y2="12700"/>
                        <a14:foregroundMark x1="15412" y1="48448" x2="16813" y2="63782"/>
                        <a14:foregroundMark x1="32399" y1="51176" x2="44308" y2="84854"/>
                        <a14:foregroundMark x1="18914" y1="50047" x2="18914" y2="49012"/>
                        <a14:foregroundMark x1="41506" y1="89746" x2="34501" y2="94732"/>
                        <a14:foregroundMark x1="16112" y1="64440" x2="21366" y2="99436"/>
                        <a14:foregroundMark x1="15061" y1="90122" x2="15061" y2="95296"/>
                        <a14:foregroundMark x1="15762" y1="80339" x2="15412" y2="91063"/>
                        <a14:foregroundMark x1="40455" y1="92756" x2="29947" y2="93791"/>
                        <a14:foregroundMark x1="30998" y1="95673" x2="28897" y2="95673"/>
                        <a14:backgroundMark x1="14011" y1="17592" x2="18214" y2="20226"/>
                        <a14:backgroundMark x1="11559" y1="52681" x2="11559" y2="53810"/>
                        <a14:backgroundMark x1="19965" y1="53246" x2="21016" y2="67262"/>
                        <a14:backgroundMark x1="23993" y1="81279" x2="23993" y2="75541"/>
                        <a14:backgroundMark x1="27145" y1="62088" x2="27145" y2="57385"/>
                        <a14:backgroundMark x1="26795" y1="56256" x2="25394" y2="56444"/>
                        <a14:backgroundMark x1="38704" y1="98495" x2="27496" y2="98683"/>
                        <a14:backgroundMark x1="31699" y1="91251" x2="22417" y2="95296"/>
                        <a14:backgroundMark x1="68651" y1="96990" x2="80385" y2="94356"/>
                        <a14:backgroundMark x1="63398" y1="54563" x2="67601" y2="76482"/>
                        <a14:backgroundMark x1="61996" y1="52869" x2="62697" y2="53810"/>
                        <a14:backgroundMark x1="60946" y1="51364" x2="60946" y2="53057"/>
                        <a14:backgroundMark x1="11909" y1="89558" x2="11909" y2="91627"/>
                        <a14:backgroundMark x1="16112" y1="95861" x2="17863" y2="87300"/>
                        <a14:backgroundMark x1="19615" y1="71025" x2="19615" y2="73848"/>
                        <a14:backgroundMark x1="11909" y1="82596" x2="11909" y2="79962"/>
                        <a14:backgroundMark x1="11559" y1="86736" x2="11559" y2="84666"/>
                        <a14:backgroundMark x1="17863" y1="86171" x2="17163" y2="84478"/>
                        <a14:backgroundMark x1="18914" y1="96802" x2="18914" y2="96802"/>
                        <a14:backgroundMark x1="39405" y1="96425" x2="45009" y2="96613"/>
                        <a14:backgroundMark x1="25394" y1="97930" x2="25394" y2="97930"/>
                        <a14:backgroundMark x1="22067" y1="98683" x2="22067" y2="98683"/>
                        <a14:backgroundMark x1="27496" y1="97178" x2="30648" y2="975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29753">
            <a:off x="8752638" y="2972677"/>
            <a:ext cx="2209359" cy="411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2348459" y="1600200"/>
            <a:ext cx="7495082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84989" y="6826984"/>
            <a:ext cx="9022022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0" b="1" cap="none" spc="0" dirty="0" smtClean="0">
                <a:ln w="10160">
                  <a:noFill/>
                  <a:prstDash val="solid"/>
                </a:ln>
                <a:solidFill>
                  <a:srgbClr val="9DC4E6"/>
                </a:solidFill>
                <a:latin typeface="Helvetica" charset="0"/>
                <a:ea typeface="Helvetica" charset="0"/>
                <a:cs typeface="Helvetica" charset="0"/>
              </a:rPr>
              <a:t>Cornfield 1959</a:t>
            </a:r>
            <a:endParaRPr lang="en-US" sz="10000" b="1" cap="none" spc="0" dirty="0">
              <a:ln w="10160">
                <a:noFill/>
                <a:prstDash val="solid"/>
              </a:ln>
              <a:solidFill>
                <a:srgbClr val="9DC4E6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90020" y="5802276"/>
            <a:ext cx="6211958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cap="none" spc="0" dirty="0" err="1" smtClean="0">
                <a:ln w="10160">
                  <a:noFill/>
                  <a:prstDash val="solid"/>
                </a:ln>
                <a:solidFill>
                  <a:srgbClr val="9DC4E6"/>
                </a:solidFill>
                <a:latin typeface="Helvetica" charset="0"/>
                <a:ea typeface="Helvetica" charset="0"/>
                <a:cs typeface="Helvetica" charset="0"/>
              </a:rPr>
              <a:t>Bross</a:t>
            </a:r>
            <a:r>
              <a:rPr lang="en-US" sz="8800" b="1" cap="none" spc="0" dirty="0" smtClean="0">
                <a:ln w="10160">
                  <a:noFill/>
                  <a:prstDash val="solid"/>
                </a:ln>
                <a:solidFill>
                  <a:srgbClr val="9DC4E6"/>
                </a:solidFill>
                <a:latin typeface="Helvetica" charset="0"/>
                <a:ea typeface="Helvetica" charset="0"/>
                <a:cs typeface="Helvetica" charset="0"/>
              </a:rPr>
              <a:t> 1966</a:t>
            </a:r>
            <a:endParaRPr lang="en-US" sz="8800" b="1" cap="none" spc="0" dirty="0">
              <a:ln w="10160">
                <a:noFill/>
                <a:prstDash val="solid"/>
              </a:ln>
              <a:solidFill>
                <a:srgbClr val="9DC4E6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46703" y="5159968"/>
            <a:ext cx="65325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 smtClean="0">
                <a:ln w="10160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Schlesselman</a:t>
            </a:r>
            <a:r>
              <a:rPr lang="en-US" sz="5400" b="1" cap="none" spc="0" dirty="0" smtClean="0">
                <a:ln w="10160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1978</a:t>
            </a:r>
            <a:endParaRPr lang="en-US" sz="5400" b="1" cap="none" spc="0" dirty="0">
              <a:ln w="10160">
                <a:noFill/>
                <a:prstDash val="solid"/>
              </a:ln>
              <a:solidFill>
                <a:schemeClr val="accent1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40" b="100000" l="8757" r="89842">
                        <a14:foregroundMark x1="16462" y1="9878" x2="32750" y2="43368"/>
                        <a14:foregroundMark x1="24343" y1="5268" x2="28196" y2="5456"/>
                        <a14:foregroundMark x1="29247" y1="7620" x2="32750" y2="10442"/>
                        <a14:foregroundMark x1="11909" y1="8373" x2="11559" y2="10630"/>
                        <a14:foregroundMark x1="17163" y1="18156" x2="12609" y2="12700"/>
                        <a14:foregroundMark x1="15412" y1="48448" x2="16813" y2="63782"/>
                        <a14:foregroundMark x1="32399" y1="51176" x2="44308" y2="84854"/>
                        <a14:foregroundMark x1="18914" y1="50047" x2="18914" y2="49012"/>
                        <a14:foregroundMark x1="41506" y1="89746" x2="34501" y2="94732"/>
                        <a14:foregroundMark x1="16112" y1="64440" x2="21366" y2="99436"/>
                        <a14:foregroundMark x1="15061" y1="90122" x2="15061" y2="95296"/>
                        <a14:foregroundMark x1="15762" y1="80339" x2="15412" y2="91063"/>
                        <a14:foregroundMark x1="40455" y1="92756" x2="29947" y2="93791"/>
                        <a14:foregroundMark x1="30998" y1="95673" x2="28897" y2="95673"/>
                        <a14:backgroundMark x1="14011" y1="17592" x2="18214" y2="20226"/>
                        <a14:backgroundMark x1="11559" y1="52681" x2="11559" y2="53810"/>
                        <a14:backgroundMark x1="19965" y1="53246" x2="21016" y2="67262"/>
                        <a14:backgroundMark x1="23993" y1="81279" x2="23993" y2="75541"/>
                        <a14:backgroundMark x1="27145" y1="62088" x2="27145" y2="57385"/>
                        <a14:backgroundMark x1="26795" y1="56256" x2="25394" y2="56444"/>
                        <a14:backgroundMark x1="38704" y1="98495" x2="27496" y2="98683"/>
                        <a14:backgroundMark x1="31699" y1="91251" x2="22417" y2="95296"/>
                        <a14:backgroundMark x1="68651" y1="96990" x2="80385" y2="94356"/>
                        <a14:backgroundMark x1="63398" y1="54563" x2="67601" y2="76482"/>
                        <a14:backgroundMark x1="61996" y1="52869" x2="62697" y2="53810"/>
                        <a14:backgroundMark x1="60946" y1="51364" x2="60946" y2="53057"/>
                        <a14:backgroundMark x1="11909" y1="89558" x2="11909" y2="91627"/>
                        <a14:backgroundMark x1="16112" y1="95861" x2="17863" y2="87300"/>
                        <a14:backgroundMark x1="19615" y1="71025" x2="19615" y2="73848"/>
                        <a14:backgroundMark x1="11909" y1="82596" x2="11909" y2="79962"/>
                        <a14:backgroundMark x1="11559" y1="86736" x2="11559" y2="84666"/>
                        <a14:backgroundMark x1="17863" y1="86171" x2="17163" y2="84478"/>
                        <a14:backgroundMark x1="18914" y1="96802" x2="18914" y2="96802"/>
                        <a14:backgroundMark x1="39405" y1="96425" x2="45009" y2="96613"/>
                        <a14:backgroundMark x1="25394" y1="97930" x2="25394" y2="97930"/>
                        <a14:backgroundMark x1="22067" y1="98683" x2="22067" y2="98683"/>
                        <a14:backgroundMark x1="27496" y1="97178" x2="30648" y2="975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8038" y="2695931"/>
            <a:ext cx="1468862" cy="273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96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2348459" y="1600200"/>
            <a:ext cx="7495082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84989" y="6826984"/>
            <a:ext cx="9022022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0" b="1" cap="none" spc="0" dirty="0" smtClean="0">
                <a:ln w="10160">
                  <a:noFill/>
                  <a:prstDash val="solid"/>
                </a:ln>
                <a:solidFill>
                  <a:srgbClr val="9DC4E6"/>
                </a:solidFill>
                <a:latin typeface="Helvetica" charset="0"/>
                <a:ea typeface="Helvetica" charset="0"/>
                <a:cs typeface="Helvetica" charset="0"/>
              </a:rPr>
              <a:t>Cornfield 1959</a:t>
            </a:r>
            <a:endParaRPr lang="en-US" sz="10000" b="1" cap="none" spc="0" dirty="0">
              <a:ln w="10160">
                <a:noFill/>
                <a:prstDash val="solid"/>
              </a:ln>
              <a:solidFill>
                <a:srgbClr val="9DC4E6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90020" y="5802276"/>
            <a:ext cx="6211958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cap="none" spc="0" dirty="0" err="1" smtClean="0">
                <a:ln w="10160">
                  <a:noFill/>
                  <a:prstDash val="solid"/>
                </a:ln>
                <a:solidFill>
                  <a:srgbClr val="9DC4E6"/>
                </a:solidFill>
                <a:latin typeface="Helvetica" charset="0"/>
                <a:ea typeface="Helvetica" charset="0"/>
                <a:cs typeface="Helvetica" charset="0"/>
              </a:rPr>
              <a:t>Bross</a:t>
            </a:r>
            <a:r>
              <a:rPr lang="en-US" sz="8800" b="1" cap="none" spc="0" dirty="0" smtClean="0">
                <a:ln w="10160">
                  <a:noFill/>
                  <a:prstDash val="solid"/>
                </a:ln>
                <a:solidFill>
                  <a:srgbClr val="9DC4E6"/>
                </a:solidFill>
                <a:latin typeface="Helvetica" charset="0"/>
                <a:ea typeface="Helvetica" charset="0"/>
                <a:cs typeface="Helvetica" charset="0"/>
              </a:rPr>
              <a:t> 1966</a:t>
            </a:r>
            <a:endParaRPr lang="en-US" sz="8800" b="1" cap="none" spc="0" dirty="0">
              <a:ln w="10160">
                <a:noFill/>
                <a:prstDash val="solid"/>
              </a:ln>
              <a:solidFill>
                <a:srgbClr val="9DC4E6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46703" y="5159968"/>
            <a:ext cx="65325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 smtClean="0">
                <a:ln w="10160">
                  <a:noFill/>
                  <a:prstDash val="solid"/>
                </a:ln>
                <a:solidFill>
                  <a:srgbClr val="9DC4E6"/>
                </a:solidFill>
                <a:latin typeface="Helvetica" charset="0"/>
                <a:ea typeface="Helvetica" charset="0"/>
                <a:cs typeface="Helvetica" charset="0"/>
              </a:rPr>
              <a:t>Schlesselman</a:t>
            </a:r>
            <a:r>
              <a:rPr lang="en-US" sz="5400" b="1" cap="none" spc="0" dirty="0" smtClean="0">
                <a:ln w="10160">
                  <a:noFill/>
                  <a:prstDash val="solid"/>
                </a:ln>
                <a:solidFill>
                  <a:srgbClr val="9DC4E6"/>
                </a:solidFill>
                <a:latin typeface="Helvetica" charset="0"/>
                <a:ea typeface="Helvetica" charset="0"/>
                <a:cs typeface="Helvetica" charset="0"/>
              </a:rPr>
              <a:t> 1978</a:t>
            </a:r>
            <a:endParaRPr lang="en-US" sz="5400" b="1" cap="none" spc="0" dirty="0">
              <a:ln w="10160">
                <a:noFill/>
                <a:prstDash val="solid"/>
              </a:ln>
              <a:solidFill>
                <a:srgbClr val="9DC4E6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027964" y="3956339"/>
            <a:ext cx="4136069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10160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Rosenbaum &amp; </a:t>
            </a:r>
          </a:p>
          <a:p>
            <a:pPr algn="ctr"/>
            <a:r>
              <a:rPr lang="en-US" sz="4400" b="1" cap="none" spc="0" dirty="0" smtClean="0">
                <a:ln w="10160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Rubin 1983</a:t>
            </a:r>
            <a:endParaRPr lang="en-US" sz="4400" b="1" cap="none" spc="0" dirty="0">
              <a:ln w="10160">
                <a:noFill/>
                <a:prstDash val="solid"/>
              </a:ln>
              <a:solidFill>
                <a:schemeClr val="accent1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40" b="100000" l="8757" r="89842">
                        <a14:foregroundMark x1="16462" y1="9878" x2="32750" y2="43368"/>
                        <a14:foregroundMark x1="24343" y1="5268" x2="28196" y2="5456"/>
                        <a14:foregroundMark x1="29247" y1="7620" x2="32750" y2="10442"/>
                        <a14:foregroundMark x1="11909" y1="8373" x2="11559" y2="10630"/>
                        <a14:foregroundMark x1="17163" y1="18156" x2="12609" y2="12700"/>
                        <a14:foregroundMark x1="15412" y1="48448" x2="16813" y2="63782"/>
                        <a14:foregroundMark x1="32399" y1="51176" x2="44308" y2="84854"/>
                        <a14:foregroundMark x1="18914" y1="50047" x2="18914" y2="49012"/>
                        <a14:foregroundMark x1="41506" y1="89746" x2="34501" y2="94732"/>
                        <a14:foregroundMark x1="16112" y1="64440" x2="21366" y2="99436"/>
                        <a14:foregroundMark x1="15061" y1="90122" x2="15061" y2="95296"/>
                        <a14:foregroundMark x1="15762" y1="80339" x2="15412" y2="91063"/>
                        <a14:foregroundMark x1="40455" y1="92756" x2="29947" y2="93791"/>
                        <a14:foregroundMark x1="30998" y1="95673" x2="28897" y2="95673"/>
                        <a14:backgroundMark x1="14011" y1="17592" x2="18214" y2="20226"/>
                        <a14:backgroundMark x1="11559" y1="52681" x2="11559" y2="53810"/>
                        <a14:backgroundMark x1="19965" y1="53246" x2="21016" y2="67262"/>
                        <a14:backgroundMark x1="23993" y1="81279" x2="23993" y2="75541"/>
                        <a14:backgroundMark x1="27145" y1="62088" x2="27145" y2="57385"/>
                        <a14:backgroundMark x1="26795" y1="56256" x2="25394" y2="56444"/>
                        <a14:backgroundMark x1="38704" y1="98495" x2="27496" y2="98683"/>
                        <a14:backgroundMark x1="31699" y1="91251" x2="22417" y2="95296"/>
                        <a14:backgroundMark x1="68651" y1="96990" x2="80385" y2="94356"/>
                        <a14:backgroundMark x1="63398" y1="54563" x2="67601" y2="76482"/>
                        <a14:backgroundMark x1="61996" y1="52869" x2="62697" y2="53810"/>
                        <a14:backgroundMark x1="60946" y1="51364" x2="60946" y2="53057"/>
                        <a14:backgroundMark x1="11909" y1="89558" x2="11909" y2="91627"/>
                        <a14:backgroundMark x1="16112" y1="95861" x2="17863" y2="87300"/>
                        <a14:backgroundMark x1="19615" y1="71025" x2="19615" y2="73848"/>
                        <a14:backgroundMark x1="11909" y1="82596" x2="11909" y2="79962"/>
                        <a14:backgroundMark x1="11559" y1="86736" x2="11559" y2="84666"/>
                        <a14:backgroundMark x1="17863" y1="86171" x2="17163" y2="84478"/>
                        <a14:backgroundMark x1="18914" y1="96802" x2="18914" y2="96802"/>
                        <a14:backgroundMark x1="39405" y1="96425" x2="45009" y2="96613"/>
                        <a14:backgroundMark x1="25394" y1="97930" x2="25394" y2="97930"/>
                        <a14:backgroundMark x1="22067" y1="98683" x2="22067" y2="98683"/>
                        <a14:backgroundMark x1="27496" y1="97178" x2="30648" y2="975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904175">
            <a:off x="7957660" y="2645891"/>
            <a:ext cx="1263320" cy="235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2348459" y="1600200"/>
            <a:ext cx="7495082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84989" y="6826984"/>
            <a:ext cx="9022022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0" b="1" cap="none" spc="0" dirty="0" smtClean="0">
                <a:ln w="10160">
                  <a:noFill/>
                  <a:prstDash val="solid"/>
                </a:ln>
                <a:solidFill>
                  <a:srgbClr val="9DC4E6"/>
                </a:solidFill>
                <a:latin typeface="Helvetica" charset="0"/>
                <a:ea typeface="Helvetica" charset="0"/>
                <a:cs typeface="Helvetica" charset="0"/>
              </a:rPr>
              <a:t>Cornfield 1959</a:t>
            </a:r>
            <a:endParaRPr lang="en-US" sz="10000" b="1" cap="none" spc="0" dirty="0">
              <a:ln w="10160">
                <a:noFill/>
                <a:prstDash val="solid"/>
              </a:ln>
              <a:solidFill>
                <a:srgbClr val="9DC4E6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90020" y="5802276"/>
            <a:ext cx="6211958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cap="none" spc="0" dirty="0" err="1" smtClean="0">
                <a:ln w="10160">
                  <a:noFill/>
                  <a:prstDash val="solid"/>
                </a:ln>
                <a:solidFill>
                  <a:srgbClr val="9DC4E6"/>
                </a:solidFill>
                <a:latin typeface="Helvetica" charset="0"/>
                <a:ea typeface="Helvetica" charset="0"/>
                <a:cs typeface="Helvetica" charset="0"/>
              </a:rPr>
              <a:t>Bross</a:t>
            </a:r>
            <a:r>
              <a:rPr lang="en-US" sz="8800" b="1" cap="none" spc="0" dirty="0" smtClean="0">
                <a:ln w="10160">
                  <a:noFill/>
                  <a:prstDash val="solid"/>
                </a:ln>
                <a:solidFill>
                  <a:srgbClr val="9DC4E6"/>
                </a:solidFill>
                <a:latin typeface="Helvetica" charset="0"/>
                <a:ea typeface="Helvetica" charset="0"/>
                <a:cs typeface="Helvetica" charset="0"/>
              </a:rPr>
              <a:t> 1966</a:t>
            </a:r>
            <a:endParaRPr lang="en-US" sz="8800" b="1" cap="none" spc="0" dirty="0">
              <a:ln w="10160">
                <a:noFill/>
                <a:prstDash val="solid"/>
              </a:ln>
              <a:solidFill>
                <a:srgbClr val="9DC4E6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46703" y="5159968"/>
            <a:ext cx="65325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 smtClean="0">
                <a:ln w="10160">
                  <a:noFill/>
                  <a:prstDash val="solid"/>
                </a:ln>
                <a:solidFill>
                  <a:srgbClr val="9DC4E6"/>
                </a:solidFill>
                <a:latin typeface="Helvetica" charset="0"/>
                <a:ea typeface="Helvetica" charset="0"/>
                <a:cs typeface="Helvetica" charset="0"/>
              </a:rPr>
              <a:t>Schlesselman</a:t>
            </a:r>
            <a:r>
              <a:rPr lang="en-US" sz="5400" b="1" cap="none" spc="0" dirty="0" smtClean="0">
                <a:ln w="10160">
                  <a:noFill/>
                  <a:prstDash val="solid"/>
                </a:ln>
                <a:solidFill>
                  <a:srgbClr val="9DC4E6"/>
                </a:solidFill>
                <a:latin typeface="Helvetica" charset="0"/>
                <a:ea typeface="Helvetica" charset="0"/>
                <a:cs typeface="Helvetica" charset="0"/>
              </a:rPr>
              <a:t> 1978</a:t>
            </a:r>
            <a:endParaRPr lang="en-US" sz="5400" b="1" cap="none" spc="0" dirty="0">
              <a:ln w="10160">
                <a:noFill/>
                <a:prstDash val="solid"/>
              </a:ln>
              <a:solidFill>
                <a:srgbClr val="9DC4E6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027964" y="3956339"/>
            <a:ext cx="4136069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10160">
                  <a:noFill/>
                  <a:prstDash val="solid"/>
                </a:ln>
                <a:solidFill>
                  <a:srgbClr val="9DC4E6"/>
                </a:solidFill>
                <a:latin typeface="Helvetica" charset="0"/>
                <a:ea typeface="Helvetica" charset="0"/>
                <a:cs typeface="Helvetica" charset="0"/>
              </a:rPr>
              <a:t>Rosenbaum &amp; </a:t>
            </a:r>
          </a:p>
          <a:p>
            <a:pPr algn="ctr"/>
            <a:r>
              <a:rPr lang="en-US" sz="4400" b="1" cap="none" spc="0" dirty="0" smtClean="0">
                <a:ln w="10160">
                  <a:noFill/>
                  <a:prstDash val="solid"/>
                </a:ln>
                <a:solidFill>
                  <a:srgbClr val="9DC4E6"/>
                </a:solidFill>
                <a:latin typeface="Helvetica" charset="0"/>
                <a:ea typeface="Helvetica" charset="0"/>
                <a:cs typeface="Helvetica" charset="0"/>
              </a:rPr>
              <a:t>Rubin 1983</a:t>
            </a:r>
            <a:endParaRPr lang="en-US" sz="4400" b="1" cap="none" spc="0" dirty="0">
              <a:ln w="10160">
                <a:noFill/>
                <a:prstDash val="solid"/>
              </a:ln>
              <a:solidFill>
                <a:srgbClr val="9DC4E6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64782" y="3124120"/>
            <a:ext cx="326243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0160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Lin 1993</a:t>
            </a:r>
            <a:endParaRPr lang="en-US" sz="6000" b="1" cap="none" spc="0" dirty="0">
              <a:ln w="10160">
                <a:noFill/>
                <a:prstDash val="solid"/>
              </a:ln>
              <a:solidFill>
                <a:schemeClr val="accent1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40" b="100000" l="8757" r="89842">
                        <a14:foregroundMark x1="16462" y1="9878" x2="32750" y2="43368"/>
                        <a14:foregroundMark x1="24343" y1="5268" x2="28196" y2="5456"/>
                        <a14:foregroundMark x1="29247" y1="7620" x2="32750" y2="10442"/>
                        <a14:foregroundMark x1="11909" y1="8373" x2="11559" y2="10630"/>
                        <a14:foregroundMark x1="17163" y1="18156" x2="12609" y2="12700"/>
                        <a14:foregroundMark x1="15412" y1="48448" x2="16813" y2="63782"/>
                        <a14:foregroundMark x1="32399" y1="51176" x2="44308" y2="84854"/>
                        <a14:foregroundMark x1="18914" y1="50047" x2="18914" y2="49012"/>
                        <a14:foregroundMark x1="41506" y1="89746" x2="34501" y2="94732"/>
                        <a14:foregroundMark x1="16112" y1="64440" x2="21366" y2="99436"/>
                        <a14:foregroundMark x1="15061" y1="90122" x2="15061" y2="95296"/>
                        <a14:foregroundMark x1="15762" y1="80339" x2="15412" y2="91063"/>
                        <a14:foregroundMark x1="40455" y1="92756" x2="29947" y2="93791"/>
                        <a14:foregroundMark x1="30998" y1="95673" x2="28897" y2="95673"/>
                        <a14:backgroundMark x1="14011" y1="17592" x2="18214" y2="20226"/>
                        <a14:backgroundMark x1="11559" y1="52681" x2="11559" y2="53810"/>
                        <a14:backgroundMark x1="19965" y1="53246" x2="21016" y2="67262"/>
                        <a14:backgroundMark x1="23993" y1="81279" x2="23993" y2="75541"/>
                        <a14:backgroundMark x1="27145" y1="62088" x2="27145" y2="57385"/>
                        <a14:backgroundMark x1="26795" y1="56256" x2="25394" y2="56444"/>
                        <a14:backgroundMark x1="38704" y1="98495" x2="27496" y2="98683"/>
                        <a14:backgroundMark x1="31699" y1="91251" x2="22417" y2="95296"/>
                        <a14:backgroundMark x1="68651" y1="96990" x2="80385" y2="94356"/>
                        <a14:backgroundMark x1="63398" y1="54563" x2="67601" y2="76482"/>
                        <a14:backgroundMark x1="61996" y1="52869" x2="62697" y2="53810"/>
                        <a14:backgroundMark x1="60946" y1="51364" x2="60946" y2="53057"/>
                        <a14:backgroundMark x1="11909" y1="89558" x2="11909" y2="91627"/>
                        <a14:backgroundMark x1="16112" y1="95861" x2="17863" y2="87300"/>
                        <a14:backgroundMark x1="19615" y1="71025" x2="19615" y2="73848"/>
                        <a14:backgroundMark x1="11909" y1="82596" x2="11909" y2="79962"/>
                        <a14:backgroundMark x1="11559" y1="86736" x2="11559" y2="84666"/>
                        <a14:backgroundMark x1="17863" y1="86171" x2="17163" y2="84478"/>
                        <a14:backgroundMark x1="18914" y1="96802" x2="18914" y2="96802"/>
                        <a14:backgroundMark x1="39405" y1="96425" x2="45009" y2="96613"/>
                        <a14:backgroundMark x1="25394" y1="97930" x2="25394" y2="97930"/>
                        <a14:backgroundMark x1="22067" y1="98683" x2="22067" y2="98683"/>
                        <a14:backgroundMark x1="27496" y1="97178" x2="30648" y2="975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22647">
            <a:off x="7467392" y="2151456"/>
            <a:ext cx="1022020" cy="190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33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2348459" y="1600200"/>
            <a:ext cx="7495082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84989" y="6826984"/>
            <a:ext cx="9022022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0" b="1" cap="none" spc="0" dirty="0" smtClean="0">
                <a:ln w="10160">
                  <a:noFill/>
                  <a:prstDash val="solid"/>
                </a:ln>
                <a:solidFill>
                  <a:srgbClr val="9DC4E6"/>
                </a:solidFill>
                <a:latin typeface="Helvetica" charset="0"/>
                <a:ea typeface="Helvetica" charset="0"/>
                <a:cs typeface="Helvetica" charset="0"/>
              </a:rPr>
              <a:t>Cornfield 1959</a:t>
            </a:r>
            <a:endParaRPr lang="en-US" sz="10000" b="1" cap="none" spc="0" dirty="0">
              <a:ln w="10160">
                <a:noFill/>
                <a:prstDash val="solid"/>
              </a:ln>
              <a:solidFill>
                <a:srgbClr val="9DC4E6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90020" y="5802276"/>
            <a:ext cx="6211958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cap="none" spc="0" dirty="0" err="1" smtClean="0">
                <a:ln w="10160">
                  <a:noFill/>
                  <a:prstDash val="solid"/>
                </a:ln>
                <a:solidFill>
                  <a:srgbClr val="9DC4E6"/>
                </a:solidFill>
                <a:latin typeface="Helvetica" charset="0"/>
                <a:ea typeface="Helvetica" charset="0"/>
                <a:cs typeface="Helvetica" charset="0"/>
              </a:rPr>
              <a:t>Bross</a:t>
            </a:r>
            <a:r>
              <a:rPr lang="en-US" sz="8800" b="1" cap="none" spc="0" dirty="0" smtClean="0">
                <a:ln w="10160">
                  <a:noFill/>
                  <a:prstDash val="solid"/>
                </a:ln>
                <a:solidFill>
                  <a:srgbClr val="9DC4E6"/>
                </a:solidFill>
                <a:latin typeface="Helvetica" charset="0"/>
                <a:ea typeface="Helvetica" charset="0"/>
                <a:cs typeface="Helvetica" charset="0"/>
              </a:rPr>
              <a:t> 1966</a:t>
            </a:r>
            <a:endParaRPr lang="en-US" sz="8800" b="1" cap="none" spc="0" dirty="0">
              <a:ln w="10160">
                <a:noFill/>
                <a:prstDash val="solid"/>
              </a:ln>
              <a:solidFill>
                <a:srgbClr val="9DC4E6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46703" y="5159968"/>
            <a:ext cx="65325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 smtClean="0">
                <a:ln w="10160">
                  <a:noFill/>
                  <a:prstDash val="solid"/>
                </a:ln>
                <a:solidFill>
                  <a:srgbClr val="9DC4E6"/>
                </a:solidFill>
                <a:latin typeface="Helvetica" charset="0"/>
                <a:ea typeface="Helvetica" charset="0"/>
                <a:cs typeface="Helvetica" charset="0"/>
              </a:rPr>
              <a:t>Schlesselman</a:t>
            </a:r>
            <a:r>
              <a:rPr lang="en-US" sz="5400" b="1" cap="none" spc="0" dirty="0" smtClean="0">
                <a:ln w="10160">
                  <a:noFill/>
                  <a:prstDash val="solid"/>
                </a:ln>
                <a:solidFill>
                  <a:srgbClr val="9DC4E6"/>
                </a:solidFill>
                <a:latin typeface="Helvetica" charset="0"/>
                <a:ea typeface="Helvetica" charset="0"/>
                <a:cs typeface="Helvetica" charset="0"/>
              </a:rPr>
              <a:t> 1978</a:t>
            </a:r>
            <a:endParaRPr lang="en-US" sz="5400" b="1" cap="none" spc="0" dirty="0">
              <a:ln w="10160">
                <a:noFill/>
                <a:prstDash val="solid"/>
              </a:ln>
              <a:solidFill>
                <a:srgbClr val="9DC4E6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027964" y="3956339"/>
            <a:ext cx="4136069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10160">
                  <a:noFill/>
                  <a:prstDash val="solid"/>
                </a:ln>
                <a:solidFill>
                  <a:srgbClr val="9DC4E6"/>
                </a:solidFill>
                <a:latin typeface="Helvetica" charset="0"/>
                <a:ea typeface="Helvetica" charset="0"/>
                <a:cs typeface="Helvetica" charset="0"/>
              </a:rPr>
              <a:t>Rosenbaum &amp; </a:t>
            </a:r>
          </a:p>
          <a:p>
            <a:pPr algn="ctr"/>
            <a:r>
              <a:rPr lang="en-US" sz="4400" b="1" cap="none" spc="0" dirty="0" smtClean="0">
                <a:ln w="10160">
                  <a:noFill/>
                  <a:prstDash val="solid"/>
                </a:ln>
                <a:solidFill>
                  <a:srgbClr val="9DC4E6"/>
                </a:solidFill>
                <a:latin typeface="Helvetica" charset="0"/>
                <a:ea typeface="Helvetica" charset="0"/>
                <a:cs typeface="Helvetica" charset="0"/>
              </a:rPr>
              <a:t>Rubin 1983</a:t>
            </a:r>
            <a:endParaRPr lang="en-US" sz="4400" b="1" cap="none" spc="0" dirty="0">
              <a:ln w="10160">
                <a:noFill/>
                <a:prstDash val="solid"/>
              </a:ln>
              <a:solidFill>
                <a:srgbClr val="9DC4E6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64782" y="3124120"/>
            <a:ext cx="326243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0160">
                  <a:noFill/>
                  <a:prstDash val="solid"/>
                </a:ln>
                <a:solidFill>
                  <a:srgbClr val="9DC4E6"/>
                </a:solidFill>
                <a:latin typeface="Helvetica" charset="0"/>
                <a:ea typeface="Helvetica" charset="0"/>
                <a:cs typeface="Helvetica" charset="0"/>
              </a:rPr>
              <a:t>Lin 1993</a:t>
            </a:r>
            <a:endParaRPr lang="en-US" sz="6000" b="1" cap="none" spc="0" dirty="0">
              <a:ln w="10160">
                <a:noFill/>
                <a:prstDash val="solid"/>
              </a:ln>
              <a:solidFill>
                <a:srgbClr val="9DC4E6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047988" y="2052343"/>
            <a:ext cx="209602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0160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Ding &amp; </a:t>
            </a:r>
          </a:p>
          <a:p>
            <a:pPr algn="ctr"/>
            <a:r>
              <a:rPr lang="en-US" sz="2400" b="1" dirty="0" err="1" smtClean="0">
                <a:ln w="10160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VanderWeele</a:t>
            </a:r>
            <a:endParaRPr lang="en-US" sz="2400" b="1" dirty="0" smtClean="0">
              <a:ln w="10160">
                <a:noFill/>
                <a:prstDash val="solid"/>
              </a:ln>
              <a:solidFill>
                <a:schemeClr val="accent1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algn="ctr"/>
            <a:r>
              <a:rPr lang="en-US" sz="2400" b="1" dirty="0" smtClean="0">
                <a:ln w="10160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2016</a:t>
            </a:r>
            <a:endParaRPr lang="en-US" sz="2400" b="1" cap="none" spc="0" dirty="0">
              <a:ln w="10160">
                <a:noFill/>
                <a:prstDash val="solid"/>
              </a:ln>
              <a:solidFill>
                <a:schemeClr val="accent1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40" b="100000" l="8757" r="89842">
                        <a14:foregroundMark x1="16462" y1="9878" x2="32750" y2="43368"/>
                        <a14:foregroundMark x1="24343" y1="5268" x2="28196" y2="5456"/>
                        <a14:foregroundMark x1="29247" y1="7620" x2="32750" y2="10442"/>
                        <a14:foregroundMark x1="11909" y1="8373" x2="11559" y2="10630"/>
                        <a14:foregroundMark x1="17163" y1="18156" x2="12609" y2="12700"/>
                        <a14:foregroundMark x1="15412" y1="48448" x2="16813" y2="63782"/>
                        <a14:foregroundMark x1="32399" y1="51176" x2="44308" y2="84854"/>
                        <a14:foregroundMark x1="18914" y1="50047" x2="18914" y2="49012"/>
                        <a14:foregroundMark x1="41506" y1="89746" x2="34501" y2="94732"/>
                        <a14:foregroundMark x1="16112" y1="64440" x2="21366" y2="99436"/>
                        <a14:foregroundMark x1="15061" y1="90122" x2="15061" y2="95296"/>
                        <a14:foregroundMark x1="15762" y1="80339" x2="15412" y2="91063"/>
                        <a14:foregroundMark x1="40455" y1="92756" x2="29947" y2="93791"/>
                        <a14:foregroundMark x1="30998" y1="95673" x2="28897" y2="95673"/>
                        <a14:backgroundMark x1="14011" y1="17592" x2="18214" y2="20226"/>
                        <a14:backgroundMark x1="11559" y1="52681" x2="11559" y2="53810"/>
                        <a14:backgroundMark x1="19965" y1="53246" x2="21016" y2="67262"/>
                        <a14:backgroundMark x1="23993" y1="81279" x2="23993" y2="75541"/>
                        <a14:backgroundMark x1="27145" y1="62088" x2="27145" y2="57385"/>
                        <a14:backgroundMark x1="26795" y1="56256" x2="25394" y2="56444"/>
                        <a14:backgroundMark x1="38704" y1="98495" x2="27496" y2="98683"/>
                        <a14:backgroundMark x1="31699" y1="91251" x2="22417" y2="95296"/>
                        <a14:backgroundMark x1="68651" y1="96990" x2="80385" y2="94356"/>
                        <a14:backgroundMark x1="63398" y1="54563" x2="67601" y2="76482"/>
                        <a14:backgroundMark x1="61996" y1="52869" x2="62697" y2="53810"/>
                        <a14:backgroundMark x1="60946" y1="51364" x2="60946" y2="53057"/>
                        <a14:backgroundMark x1="11909" y1="89558" x2="11909" y2="91627"/>
                        <a14:backgroundMark x1="16112" y1="95861" x2="17863" y2="87300"/>
                        <a14:backgroundMark x1="19615" y1="71025" x2="19615" y2="73848"/>
                        <a14:backgroundMark x1="11909" y1="82596" x2="11909" y2="79962"/>
                        <a14:backgroundMark x1="11559" y1="86736" x2="11559" y2="84666"/>
                        <a14:backgroundMark x1="17863" y1="86171" x2="17163" y2="84478"/>
                        <a14:backgroundMark x1="18914" y1="96802" x2="18914" y2="96802"/>
                        <a14:backgroundMark x1="39405" y1="96425" x2="45009" y2="96613"/>
                        <a14:backgroundMark x1="25394" y1="97930" x2="25394" y2="97930"/>
                        <a14:backgroundMark x1="22067" y1="98683" x2="22067" y2="98683"/>
                        <a14:backgroundMark x1="27496" y1="97178" x2="30648" y2="975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74911">
            <a:off x="6943197" y="1226155"/>
            <a:ext cx="984829" cy="183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2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7133"/>
            <a:ext cx="12192000" cy="81841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285750" y="2780942"/>
            <a:ext cx="4381499" cy="15081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600" b="1" cap="none" spc="0" dirty="0" smtClean="0">
                <a:ln w="10160">
                  <a:noFill/>
                  <a:prstDash val="solid"/>
                </a:ln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Tipping Point </a:t>
            </a:r>
          </a:p>
          <a:p>
            <a:pPr algn="ctr"/>
            <a:r>
              <a:rPr lang="en-US" sz="4600" b="1" cap="none" spc="0" dirty="0" smtClean="0">
                <a:ln w="10160">
                  <a:noFill/>
                  <a:prstDash val="solid"/>
                </a:ln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Analyses</a:t>
            </a:r>
            <a:endParaRPr lang="en-US" sz="4600" b="1" cap="none" spc="0" dirty="0">
              <a:ln w="10160">
                <a:noFill/>
                <a:prstDash val="solid"/>
              </a:ln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971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30" y="1174750"/>
            <a:ext cx="11731070" cy="731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795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48114183"/>
              </p:ext>
            </p:extLst>
          </p:nvPr>
        </p:nvGraphicFramePr>
        <p:xfrm>
          <a:off x="2402123" y="3224410"/>
          <a:ext cx="7823200" cy="2653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9359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</TotalTime>
  <Words>58</Words>
  <Application>Microsoft Macintosh PowerPoint</Application>
  <PresentationFormat>Custom</PresentationFormat>
  <Paragraphs>31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Calibri Light</vt:lpstr>
      <vt:lpstr>Helvetica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Lucy McGowan</dc:creator>
  <cp:lastModifiedBy>Lucy McGowan</cp:lastModifiedBy>
  <cp:revision>5</cp:revision>
  <dcterms:created xsi:type="dcterms:W3CDTF">2017-03-10T19:47:06Z</dcterms:created>
  <dcterms:modified xsi:type="dcterms:W3CDTF">2017-03-10T20:35:08Z</dcterms:modified>
</cp:coreProperties>
</file>